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56"/>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5.svg"/><Relationship Id="rId1" Type="http://schemas.openxmlformats.org/officeDocument/2006/relationships/image" Target="../media/image122.png"/><Relationship Id="rId6" Type="http://schemas.openxmlformats.org/officeDocument/2006/relationships/image" Target="../media/image119.svg"/><Relationship Id="rId5" Type="http://schemas.openxmlformats.org/officeDocument/2006/relationships/image" Target="../media/image12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be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that system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Most people have had the experience of having their best ideas while not working.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They were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endParaRPr lang="en-US" sz="1200" b="0" kern="1200" dirty="0">
              <a:solidFill>
                <a:schemeClr val="tx1"/>
              </a:solidFill>
              <a:effectLst/>
              <a:latin typeface="+mn-lt"/>
              <a:ea typeface="+mn-ea"/>
              <a:cs typeface="+mn-cs"/>
            </a:endParaRPr>
          </a:p>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3.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37.emf"/></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42.svg"/></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5" Type="http://schemas.openxmlformats.org/officeDocument/2006/relationships/image" Target="../media/image154.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2784</TotalTime>
  <Words>13782</Words>
  <Application>Microsoft Macintosh PowerPoint</Application>
  <PresentationFormat>Widescreen</PresentationFormat>
  <Paragraphs>810</Paragraphs>
  <Slides>120</Slides>
  <Notes>117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14</cp:revision>
  <dcterms:created xsi:type="dcterms:W3CDTF">2020-01-03T19:49:38Z</dcterms:created>
  <dcterms:modified xsi:type="dcterms:W3CDTF">2020-01-05T18:13:54Z</dcterms:modified>
</cp:coreProperties>
</file>